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53F3-D238-A550-5E37-6C4B77DDC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B9682-A827-E618-37CF-78407273A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F8F3-2E53-F153-8F69-03150A7F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F3EB-C50C-59CD-D966-76BB7579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09BB-2D65-1BE3-B2A3-15B97022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38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7C66-C5A5-4CFF-F243-7F631834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15EBD-95D5-520B-C97D-70613FC80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76F78-A054-1A79-F83E-2F9C8456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7CD39-9ECE-36D0-F3CF-7EB916EF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ED4B-70D9-F5CF-B2E9-0B85B3F9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8118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6D915-132B-9AE5-4B1D-25E10172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210C3-AAEE-4AB9-ED99-3D129E3E7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1956F-1535-0651-BEC8-B97D325D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3EB34-F9AF-CE67-64A0-0856B6E3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405EE-FE53-5D13-C10B-8923A7E3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286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1AAC-731D-D832-3FA7-9CE2C409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82BF-F847-ABD3-297F-122259B7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9B87E-DFC3-4570-E055-18F2D246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A453-164B-8E4E-105E-BFD3DDE8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6F3D-44A3-D010-D67B-E9CD9C9C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71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9F87-41DD-AB1C-5820-C6C7B945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DD561-B74F-C843-F33D-32BA567C2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BA76-7A5D-8086-E01F-6344B6DC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33432-E377-7738-B175-017A9109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7171-9E81-5CA2-551F-3BE251CC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0926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616-DB40-AD66-ED30-84F7A036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895B0-30BD-5642-82DD-030EC4481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93FD0-4C90-4846-BE03-3B1822837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5DB08-F798-FFB4-3CD1-18F19419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BD0EC-2A28-21F1-3D32-39A94C75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82CBD-34A1-7201-8150-750692DF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03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F758-ACD4-346F-354B-AF2ABA64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A4A1D-2E4B-EA5A-0954-0C1D98DB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3708-B6E2-E1EB-3CEA-1796BA35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26F65-CF50-CEEA-A9E5-1432C951D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B5B58-49AB-6157-0F36-9B66DA740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8633F-2119-C006-3BE7-55B8C9D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1F855-A71D-739A-DA1F-59689B5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4C045-A446-9D0C-6E6E-9769F24B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608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E6C2-807F-AC63-BBA1-D298C824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FAA43-4360-D7F8-31ED-32126C4E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D3E7-7328-392B-A900-FB505FBE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99E6-2F1A-E69F-1667-E4A3D593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2066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987A0-F886-AA53-C574-0681811C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9B9D4-4864-A69E-F248-F17F8D09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3FE6-4F78-A240-FA19-EF7CBF3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7280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DA03-DDE9-79B8-B201-DAB88FC4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F776-A67D-65E7-F981-BE3301D2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6979E-0D89-9C93-36B7-A0F0BEA5E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2F335-AC8F-7911-8507-930BB872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4C013-414C-515D-F5CC-227D52DD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68427-8013-FA8A-C754-CFDE40E2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8384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1445-E687-05EE-1DC7-6F965A75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F8844-12EE-A434-780D-25DF3F05D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9289F-F76D-3334-0149-72C01EAC5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5C768-C0EF-1AC5-3636-5C63EE60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B3A2F-1184-846D-8CCA-266E7D1F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081D1-01FA-B1DE-EE58-5629A93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25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727F-9341-E87F-09E4-D43A3DFC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F727-98BA-0E18-AA91-2F04DD3A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6496-81AD-70D9-E698-472E35B58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F6B9-A39A-4985-8093-DC57BCBD4F9F}" type="datetimeFigureOut">
              <a:rPr lang="en-KE" smtClean="0"/>
              <a:t>23/06/2024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71C4B-3C86-A206-101B-C9E46C0D9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880C-540A-C70E-769C-A3F1F5EB2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6595-8F23-4B91-B69E-51B184CDF37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7239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ek.net/fix-my-windows-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dglobe/3507646733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3PQsFOUxw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Out_of_box_experien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wiki.net/wiki/Windows_7_build_726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ansiklopedi.org/wiki/Windows_7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71FB-2E81-AF9F-412F-C1A333877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EF6C5-879C-EE55-CDB6-94BB65EDA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69BD-7BCE-CE6F-1ABC-E72DA26E2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27383"/>
            <a:ext cx="13066643" cy="7929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50730-1BD3-D62B-8D12-5BCFACC1DC8A}"/>
              </a:ext>
            </a:extLst>
          </p:cNvPr>
          <p:cNvSpPr txBox="1"/>
          <p:nvPr/>
        </p:nvSpPr>
        <p:spPr>
          <a:xfrm>
            <a:off x="1633633" y="4595953"/>
            <a:ext cx="6388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positek.net/fix-my-windows-7/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142766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6B3-959A-752D-DE21-402F9793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8001D-7AA2-B1DD-F5EA-840A523B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235952"/>
            <a:ext cx="12192000" cy="7329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8B3EF-C094-A71E-FD82-A00A864444AB}"/>
              </a:ext>
            </a:extLst>
          </p:cNvPr>
          <p:cNvSpPr txBox="1"/>
          <p:nvPr/>
        </p:nvSpPr>
        <p:spPr>
          <a:xfrm>
            <a:off x="3011557" y="7093950"/>
            <a:ext cx="9180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3" tooltip="http://www.flickr.com/photos/sadglobe/3507646733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4" tooltip="https://creativecommons.org/licenses/by-sa/3.0/"/>
              </a:rPr>
              <a:t>CC BY-SA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97126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8415-D4BC-4042-446E-BC03B2D0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51C7-CD75-96B6-D3F5-CCDE4170B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947452"/>
          </a:xfrm>
        </p:spPr>
      </p:pic>
    </p:spTree>
    <p:extLst>
      <p:ext uri="{BB962C8B-B14F-4D97-AF65-F5344CB8AC3E}">
        <p14:creationId xmlns:p14="http://schemas.microsoft.com/office/powerpoint/2010/main" val="318371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C3F7-E44C-AC0F-547B-8DBEC8EF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89116-FDE1-404E-4797-103E4C6C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5972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DBDBB-CB24-B18F-BECB-586DF98A1FA4}"/>
              </a:ext>
            </a:extLst>
          </p:cNvPr>
          <p:cNvSpPr txBox="1"/>
          <p:nvPr/>
        </p:nvSpPr>
        <p:spPr>
          <a:xfrm>
            <a:off x="69398" y="4045224"/>
            <a:ext cx="11812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Out_of_box_experience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02567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2915-6EAD-0267-3DE3-AA5777F8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8E7B8-63DB-693C-4A43-3E210B56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1926957" cy="6635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06A72-C681-176D-E7F9-7BC7A6B02248}"/>
              </a:ext>
            </a:extLst>
          </p:cNvPr>
          <p:cNvSpPr txBox="1"/>
          <p:nvPr/>
        </p:nvSpPr>
        <p:spPr>
          <a:xfrm>
            <a:off x="902392" y="2950306"/>
            <a:ext cx="11103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betawiki.net/wiki/Windows_7_build_7264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sa/3.0/"/>
              </a:rPr>
              <a:t>CC BY-SA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379524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</p:spTree>
    <p:extLst>
      <p:ext uri="{BB962C8B-B14F-4D97-AF65-F5344CB8AC3E}">
        <p14:creationId xmlns:p14="http://schemas.microsoft.com/office/powerpoint/2010/main" val="413822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C5B2-9D01-3333-AC9A-659276126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-228612"/>
            <a:ext cx="12179926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8E9-0B62-C3CA-628C-D3F31A5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0DBBB-1385-55BD-51CD-A99EE5A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2460" y="0"/>
            <a:ext cx="1233446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E4474-171B-8F02-C201-E3CDA920C929}"/>
              </a:ext>
            </a:extLst>
          </p:cNvPr>
          <p:cNvSpPr txBox="1"/>
          <p:nvPr/>
        </p:nvSpPr>
        <p:spPr>
          <a:xfrm>
            <a:off x="-142460" y="6858000"/>
            <a:ext cx="12334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>
                <a:hlinkClick r:id="rId3" tooltip="https://yansiklopedi.org/wiki/Windows_7"/>
              </a:rPr>
              <a:t>This Photo</a:t>
            </a:r>
            <a:r>
              <a:rPr lang="en-KE" sz="900"/>
              <a:t> by Unknown Author is licensed under </a:t>
            </a:r>
            <a:r>
              <a:rPr lang="en-KE" sz="900">
                <a:hlinkClick r:id="rId4" tooltip="https://creativecommons.org/licenses/by-nc-sa/3.0/"/>
              </a:rPr>
              <a:t>CC BY-SA-NC</a:t>
            </a:r>
            <a:endParaRPr lang="en-KE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C623E-749E-992F-3CF8-935E73875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0"/>
            <a:ext cx="12160875" cy="63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C5B2-9D01-3333-AC9A-659276126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0" y="-228612"/>
            <a:ext cx="12179926" cy="654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3725A-31BB-5A98-3FE4-3F53190FA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94" y="-114306"/>
            <a:ext cx="12160875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</cp:revision>
  <dcterms:created xsi:type="dcterms:W3CDTF">2024-06-23T04:43:49Z</dcterms:created>
  <dcterms:modified xsi:type="dcterms:W3CDTF">2024-06-23T04:46:41Z</dcterms:modified>
</cp:coreProperties>
</file>